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8" r:id="rId1"/>
  </p:sldMasterIdLst>
  <p:sldIdLst>
    <p:sldId id="256" r:id="rId2"/>
  </p:sldIdLst>
  <p:sldSz cx="13679488" cy="15840075"/>
  <p:notesSz cx="6858000" cy="9144000"/>
  <p:defaultTextStyle>
    <a:defPPr>
      <a:defRPr lang="en-US"/>
    </a:defPPr>
    <a:lvl1pPr marL="0" algn="l" defTabSz="1011418" rtl="0" eaLnBrk="1" latinLnBrk="0" hangingPunct="1">
      <a:defRPr sz="1991" kern="1200">
        <a:solidFill>
          <a:schemeClr val="tx1"/>
        </a:solidFill>
        <a:latin typeface="+mn-lt"/>
        <a:ea typeface="+mn-ea"/>
        <a:cs typeface="+mn-cs"/>
      </a:defRPr>
    </a:lvl1pPr>
    <a:lvl2pPr marL="505709" algn="l" defTabSz="1011418" rtl="0" eaLnBrk="1" latinLnBrk="0" hangingPunct="1">
      <a:defRPr sz="1991" kern="1200">
        <a:solidFill>
          <a:schemeClr val="tx1"/>
        </a:solidFill>
        <a:latin typeface="+mn-lt"/>
        <a:ea typeface="+mn-ea"/>
        <a:cs typeface="+mn-cs"/>
      </a:defRPr>
    </a:lvl2pPr>
    <a:lvl3pPr marL="1011418" algn="l" defTabSz="1011418" rtl="0" eaLnBrk="1" latinLnBrk="0" hangingPunct="1">
      <a:defRPr sz="1991" kern="1200">
        <a:solidFill>
          <a:schemeClr val="tx1"/>
        </a:solidFill>
        <a:latin typeface="+mn-lt"/>
        <a:ea typeface="+mn-ea"/>
        <a:cs typeface="+mn-cs"/>
      </a:defRPr>
    </a:lvl3pPr>
    <a:lvl4pPr marL="1517127" algn="l" defTabSz="1011418" rtl="0" eaLnBrk="1" latinLnBrk="0" hangingPunct="1">
      <a:defRPr sz="1991" kern="1200">
        <a:solidFill>
          <a:schemeClr val="tx1"/>
        </a:solidFill>
        <a:latin typeface="+mn-lt"/>
        <a:ea typeface="+mn-ea"/>
        <a:cs typeface="+mn-cs"/>
      </a:defRPr>
    </a:lvl4pPr>
    <a:lvl5pPr marL="2022836" algn="l" defTabSz="1011418" rtl="0" eaLnBrk="1" latinLnBrk="0" hangingPunct="1">
      <a:defRPr sz="1991" kern="1200">
        <a:solidFill>
          <a:schemeClr val="tx1"/>
        </a:solidFill>
        <a:latin typeface="+mn-lt"/>
        <a:ea typeface="+mn-ea"/>
        <a:cs typeface="+mn-cs"/>
      </a:defRPr>
    </a:lvl5pPr>
    <a:lvl6pPr marL="2528545" algn="l" defTabSz="1011418" rtl="0" eaLnBrk="1" latinLnBrk="0" hangingPunct="1">
      <a:defRPr sz="1991" kern="1200">
        <a:solidFill>
          <a:schemeClr val="tx1"/>
        </a:solidFill>
        <a:latin typeface="+mn-lt"/>
        <a:ea typeface="+mn-ea"/>
        <a:cs typeface="+mn-cs"/>
      </a:defRPr>
    </a:lvl6pPr>
    <a:lvl7pPr marL="3034254" algn="l" defTabSz="1011418" rtl="0" eaLnBrk="1" latinLnBrk="0" hangingPunct="1">
      <a:defRPr sz="1991" kern="1200">
        <a:solidFill>
          <a:schemeClr val="tx1"/>
        </a:solidFill>
        <a:latin typeface="+mn-lt"/>
        <a:ea typeface="+mn-ea"/>
        <a:cs typeface="+mn-cs"/>
      </a:defRPr>
    </a:lvl7pPr>
    <a:lvl8pPr marL="3539962" algn="l" defTabSz="1011418" rtl="0" eaLnBrk="1" latinLnBrk="0" hangingPunct="1">
      <a:defRPr sz="1991" kern="1200">
        <a:solidFill>
          <a:schemeClr val="tx1"/>
        </a:solidFill>
        <a:latin typeface="+mn-lt"/>
        <a:ea typeface="+mn-ea"/>
        <a:cs typeface="+mn-cs"/>
      </a:defRPr>
    </a:lvl8pPr>
    <a:lvl9pPr marL="4045671" algn="l" defTabSz="1011418" rtl="0" eaLnBrk="1" latinLnBrk="0" hangingPunct="1">
      <a:defRPr sz="199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992" userDrawn="1">
          <p15:clr>
            <a:srgbClr val="A4A3A4"/>
          </p15:clr>
        </p15:guide>
        <p15:guide id="2" pos="430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97" autoAdjust="0"/>
    <p:restoredTop sz="94660"/>
  </p:normalViewPr>
  <p:slideViewPr>
    <p:cSldViewPr snapToGrid="0" showGuides="1">
      <p:cViewPr varScale="1">
        <p:scale>
          <a:sx n="51" d="100"/>
          <a:sy n="51" d="100"/>
        </p:scale>
        <p:origin x="2532" y="54"/>
      </p:cViewPr>
      <p:guideLst>
        <p:guide orient="horz" pos="4992"/>
        <p:guide pos="430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5962" y="2592347"/>
            <a:ext cx="11627565" cy="5514693"/>
          </a:xfrm>
        </p:spPr>
        <p:txBody>
          <a:bodyPr anchor="b"/>
          <a:lstStyle>
            <a:lvl1pPr algn="ctr">
              <a:defRPr sz="8976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936" y="8319707"/>
            <a:ext cx="10259616" cy="3824350"/>
          </a:xfrm>
        </p:spPr>
        <p:txBody>
          <a:bodyPr/>
          <a:lstStyle>
            <a:lvl1pPr marL="0" indent="0" algn="ctr">
              <a:buNone/>
              <a:defRPr sz="3590"/>
            </a:lvl1pPr>
            <a:lvl2pPr marL="683971" indent="0" algn="ctr">
              <a:buNone/>
              <a:defRPr sz="2992"/>
            </a:lvl2pPr>
            <a:lvl3pPr marL="1367942" indent="0" algn="ctr">
              <a:buNone/>
              <a:defRPr sz="2693"/>
            </a:lvl3pPr>
            <a:lvl4pPr marL="2051914" indent="0" algn="ctr">
              <a:buNone/>
              <a:defRPr sz="2394"/>
            </a:lvl4pPr>
            <a:lvl5pPr marL="2735885" indent="0" algn="ctr">
              <a:buNone/>
              <a:defRPr sz="2394"/>
            </a:lvl5pPr>
            <a:lvl6pPr marL="3419856" indent="0" algn="ctr">
              <a:buNone/>
              <a:defRPr sz="2394"/>
            </a:lvl6pPr>
            <a:lvl7pPr marL="4103827" indent="0" algn="ctr">
              <a:buNone/>
              <a:defRPr sz="2394"/>
            </a:lvl7pPr>
            <a:lvl8pPr marL="4787798" indent="0" algn="ctr">
              <a:buNone/>
              <a:defRPr sz="2394"/>
            </a:lvl8pPr>
            <a:lvl9pPr marL="5471770" indent="0" algn="ctr">
              <a:buNone/>
              <a:defRPr sz="2394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04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772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89384" y="843338"/>
            <a:ext cx="2949640" cy="13423731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0466" y="843338"/>
            <a:ext cx="8677925" cy="1342373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505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20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3341" y="3949023"/>
            <a:ext cx="11798558" cy="6589030"/>
          </a:xfrm>
        </p:spPr>
        <p:txBody>
          <a:bodyPr anchor="b"/>
          <a:lstStyle>
            <a:lvl1pPr>
              <a:defRPr sz="8976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3341" y="10600388"/>
            <a:ext cx="11798558" cy="3465015"/>
          </a:xfrm>
        </p:spPr>
        <p:txBody>
          <a:bodyPr/>
          <a:lstStyle>
            <a:lvl1pPr marL="0" indent="0">
              <a:buNone/>
              <a:defRPr sz="3590">
                <a:solidFill>
                  <a:schemeClr val="tx1"/>
                </a:solidFill>
              </a:defRPr>
            </a:lvl1pPr>
            <a:lvl2pPr marL="683971" indent="0">
              <a:buNone/>
              <a:defRPr sz="2992">
                <a:solidFill>
                  <a:schemeClr val="tx1">
                    <a:tint val="75000"/>
                  </a:schemeClr>
                </a:solidFill>
              </a:defRPr>
            </a:lvl2pPr>
            <a:lvl3pPr marL="1367942" indent="0">
              <a:buNone/>
              <a:defRPr sz="2693">
                <a:solidFill>
                  <a:schemeClr val="tx1">
                    <a:tint val="75000"/>
                  </a:schemeClr>
                </a:solidFill>
              </a:defRPr>
            </a:lvl3pPr>
            <a:lvl4pPr marL="2051914" indent="0">
              <a:buNone/>
              <a:defRPr sz="2394">
                <a:solidFill>
                  <a:schemeClr val="tx1">
                    <a:tint val="75000"/>
                  </a:schemeClr>
                </a:solidFill>
              </a:defRPr>
            </a:lvl4pPr>
            <a:lvl5pPr marL="2735885" indent="0">
              <a:buNone/>
              <a:defRPr sz="2394">
                <a:solidFill>
                  <a:schemeClr val="tx1">
                    <a:tint val="75000"/>
                  </a:schemeClr>
                </a:solidFill>
              </a:defRPr>
            </a:lvl5pPr>
            <a:lvl6pPr marL="3419856" indent="0">
              <a:buNone/>
              <a:defRPr sz="2394">
                <a:solidFill>
                  <a:schemeClr val="tx1">
                    <a:tint val="75000"/>
                  </a:schemeClr>
                </a:solidFill>
              </a:defRPr>
            </a:lvl6pPr>
            <a:lvl7pPr marL="4103827" indent="0">
              <a:buNone/>
              <a:defRPr sz="2394">
                <a:solidFill>
                  <a:schemeClr val="tx1">
                    <a:tint val="75000"/>
                  </a:schemeClr>
                </a:solidFill>
              </a:defRPr>
            </a:lvl7pPr>
            <a:lvl8pPr marL="4787798" indent="0">
              <a:buNone/>
              <a:defRPr sz="2394">
                <a:solidFill>
                  <a:schemeClr val="tx1">
                    <a:tint val="75000"/>
                  </a:schemeClr>
                </a:solidFill>
              </a:defRPr>
            </a:lvl8pPr>
            <a:lvl9pPr marL="5471770" indent="0">
              <a:buNone/>
              <a:defRPr sz="239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277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0465" y="4216687"/>
            <a:ext cx="5813782" cy="1005038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5241" y="4216687"/>
            <a:ext cx="5813782" cy="1005038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002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247" y="843341"/>
            <a:ext cx="11798558" cy="306168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248" y="3883019"/>
            <a:ext cx="5787064" cy="1903008"/>
          </a:xfrm>
        </p:spPr>
        <p:txBody>
          <a:bodyPr anchor="b"/>
          <a:lstStyle>
            <a:lvl1pPr marL="0" indent="0">
              <a:buNone/>
              <a:defRPr sz="3590" b="1"/>
            </a:lvl1pPr>
            <a:lvl2pPr marL="683971" indent="0">
              <a:buNone/>
              <a:defRPr sz="2992" b="1"/>
            </a:lvl2pPr>
            <a:lvl3pPr marL="1367942" indent="0">
              <a:buNone/>
              <a:defRPr sz="2693" b="1"/>
            </a:lvl3pPr>
            <a:lvl4pPr marL="2051914" indent="0">
              <a:buNone/>
              <a:defRPr sz="2394" b="1"/>
            </a:lvl4pPr>
            <a:lvl5pPr marL="2735885" indent="0">
              <a:buNone/>
              <a:defRPr sz="2394" b="1"/>
            </a:lvl5pPr>
            <a:lvl6pPr marL="3419856" indent="0">
              <a:buNone/>
              <a:defRPr sz="2394" b="1"/>
            </a:lvl6pPr>
            <a:lvl7pPr marL="4103827" indent="0">
              <a:buNone/>
              <a:defRPr sz="2394" b="1"/>
            </a:lvl7pPr>
            <a:lvl8pPr marL="4787798" indent="0">
              <a:buNone/>
              <a:defRPr sz="2394" b="1"/>
            </a:lvl8pPr>
            <a:lvl9pPr marL="5471770" indent="0">
              <a:buNone/>
              <a:defRPr sz="2394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2248" y="5786027"/>
            <a:ext cx="5787064" cy="85103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25242" y="3883019"/>
            <a:ext cx="5815564" cy="1903008"/>
          </a:xfrm>
        </p:spPr>
        <p:txBody>
          <a:bodyPr anchor="b"/>
          <a:lstStyle>
            <a:lvl1pPr marL="0" indent="0">
              <a:buNone/>
              <a:defRPr sz="3590" b="1"/>
            </a:lvl1pPr>
            <a:lvl2pPr marL="683971" indent="0">
              <a:buNone/>
              <a:defRPr sz="2992" b="1"/>
            </a:lvl2pPr>
            <a:lvl3pPr marL="1367942" indent="0">
              <a:buNone/>
              <a:defRPr sz="2693" b="1"/>
            </a:lvl3pPr>
            <a:lvl4pPr marL="2051914" indent="0">
              <a:buNone/>
              <a:defRPr sz="2394" b="1"/>
            </a:lvl4pPr>
            <a:lvl5pPr marL="2735885" indent="0">
              <a:buNone/>
              <a:defRPr sz="2394" b="1"/>
            </a:lvl5pPr>
            <a:lvl6pPr marL="3419856" indent="0">
              <a:buNone/>
              <a:defRPr sz="2394" b="1"/>
            </a:lvl6pPr>
            <a:lvl7pPr marL="4103827" indent="0">
              <a:buNone/>
              <a:defRPr sz="2394" b="1"/>
            </a:lvl7pPr>
            <a:lvl8pPr marL="4787798" indent="0">
              <a:buNone/>
              <a:defRPr sz="2394" b="1"/>
            </a:lvl8pPr>
            <a:lvl9pPr marL="5471770" indent="0">
              <a:buNone/>
              <a:defRPr sz="2394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25242" y="5786027"/>
            <a:ext cx="5815564" cy="85103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347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23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35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247" y="1056005"/>
            <a:ext cx="4411991" cy="3696018"/>
          </a:xfrm>
        </p:spPr>
        <p:txBody>
          <a:bodyPr anchor="b"/>
          <a:lstStyle>
            <a:lvl1pPr>
              <a:defRPr sz="4787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5564" y="2280681"/>
            <a:ext cx="6925241" cy="11256720"/>
          </a:xfrm>
        </p:spPr>
        <p:txBody>
          <a:bodyPr/>
          <a:lstStyle>
            <a:lvl1pPr>
              <a:defRPr sz="4787"/>
            </a:lvl1pPr>
            <a:lvl2pPr>
              <a:defRPr sz="4189"/>
            </a:lvl2pPr>
            <a:lvl3pPr>
              <a:defRPr sz="3590"/>
            </a:lvl3pPr>
            <a:lvl4pPr>
              <a:defRPr sz="2992"/>
            </a:lvl4pPr>
            <a:lvl5pPr>
              <a:defRPr sz="2992"/>
            </a:lvl5pPr>
            <a:lvl6pPr>
              <a:defRPr sz="2992"/>
            </a:lvl6pPr>
            <a:lvl7pPr>
              <a:defRPr sz="2992"/>
            </a:lvl7pPr>
            <a:lvl8pPr>
              <a:defRPr sz="2992"/>
            </a:lvl8pPr>
            <a:lvl9pPr>
              <a:defRPr sz="2992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2247" y="4752022"/>
            <a:ext cx="4411991" cy="8803710"/>
          </a:xfrm>
        </p:spPr>
        <p:txBody>
          <a:bodyPr/>
          <a:lstStyle>
            <a:lvl1pPr marL="0" indent="0">
              <a:buNone/>
              <a:defRPr sz="2394"/>
            </a:lvl1pPr>
            <a:lvl2pPr marL="683971" indent="0">
              <a:buNone/>
              <a:defRPr sz="2094"/>
            </a:lvl2pPr>
            <a:lvl3pPr marL="1367942" indent="0">
              <a:buNone/>
              <a:defRPr sz="1795"/>
            </a:lvl3pPr>
            <a:lvl4pPr marL="2051914" indent="0">
              <a:buNone/>
              <a:defRPr sz="1496"/>
            </a:lvl4pPr>
            <a:lvl5pPr marL="2735885" indent="0">
              <a:buNone/>
              <a:defRPr sz="1496"/>
            </a:lvl5pPr>
            <a:lvl6pPr marL="3419856" indent="0">
              <a:buNone/>
              <a:defRPr sz="1496"/>
            </a:lvl6pPr>
            <a:lvl7pPr marL="4103827" indent="0">
              <a:buNone/>
              <a:defRPr sz="1496"/>
            </a:lvl7pPr>
            <a:lvl8pPr marL="4787798" indent="0">
              <a:buNone/>
              <a:defRPr sz="1496"/>
            </a:lvl8pPr>
            <a:lvl9pPr marL="5471770" indent="0">
              <a:buNone/>
              <a:defRPr sz="1496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371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247" y="1056005"/>
            <a:ext cx="4411991" cy="3696018"/>
          </a:xfrm>
        </p:spPr>
        <p:txBody>
          <a:bodyPr anchor="b"/>
          <a:lstStyle>
            <a:lvl1pPr>
              <a:defRPr sz="4787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15564" y="2280681"/>
            <a:ext cx="6925241" cy="11256720"/>
          </a:xfrm>
        </p:spPr>
        <p:txBody>
          <a:bodyPr anchor="t"/>
          <a:lstStyle>
            <a:lvl1pPr marL="0" indent="0">
              <a:buNone/>
              <a:defRPr sz="4787"/>
            </a:lvl1pPr>
            <a:lvl2pPr marL="683971" indent="0">
              <a:buNone/>
              <a:defRPr sz="4189"/>
            </a:lvl2pPr>
            <a:lvl3pPr marL="1367942" indent="0">
              <a:buNone/>
              <a:defRPr sz="3590"/>
            </a:lvl3pPr>
            <a:lvl4pPr marL="2051914" indent="0">
              <a:buNone/>
              <a:defRPr sz="2992"/>
            </a:lvl4pPr>
            <a:lvl5pPr marL="2735885" indent="0">
              <a:buNone/>
              <a:defRPr sz="2992"/>
            </a:lvl5pPr>
            <a:lvl6pPr marL="3419856" indent="0">
              <a:buNone/>
              <a:defRPr sz="2992"/>
            </a:lvl6pPr>
            <a:lvl7pPr marL="4103827" indent="0">
              <a:buNone/>
              <a:defRPr sz="2992"/>
            </a:lvl7pPr>
            <a:lvl8pPr marL="4787798" indent="0">
              <a:buNone/>
              <a:defRPr sz="2992"/>
            </a:lvl8pPr>
            <a:lvl9pPr marL="5471770" indent="0">
              <a:buNone/>
              <a:defRPr sz="2992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2247" y="4752022"/>
            <a:ext cx="4411991" cy="8803710"/>
          </a:xfrm>
        </p:spPr>
        <p:txBody>
          <a:bodyPr/>
          <a:lstStyle>
            <a:lvl1pPr marL="0" indent="0">
              <a:buNone/>
              <a:defRPr sz="2394"/>
            </a:lvl1pPr>
            <a:lvl2pPr marL="683971" indent="0">
              <a:buNone/>
              <a:defRPr sz="2094"/>
            </a:lvl2pPr>
            <a:lvl3pPr marL="1367942" indent="0">
              <a:buNone/>
              <a:defRPr sz="1795"/>
            </a:lvl3pPr>
            <a:lvl4pPr marL="2051914" indent="0">
              <a:buNone/>
              <a:defRPr sz="1496"/>
            </a:lvl4pPr>
            <a:lvl5pPr marL="2735885" indent="0">
              <a:buNone/>
              <a:defRPr sz="1496"/>
            </a:lvl5pPr>
            <a:lvl6pPr marL="3419856" indent="0">
              <a:buNone/>
              <a:defRPr sz="1496"/>
            </a:lvl6pPr>
            <a:lvl7pPr marL="4103827" indent="0">
              <a:buNone/>
              <a:defRPr sz="1496"/>
            </a:lvl7pPr>
            <a:lvl8pPr marL="4787798" indent="0">
              <a:buNone/>
              <a:defRPr sz="1496"/>
            </a:lvl8pPr>
            <a:lvl9pPr marL="5471770" indent="0">
              <a:buNone/>
              <a:defRPr sz="1496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405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0465" y="843341"/>
            <a:ext cx="11798558" cy="3061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0465" y="4216687"/>
            <a:ext cx="11798558" cy="10050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0465" y="14681406"/>
            <a:ext cx="3077885" cy="843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9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50217-8756-4934-84A4-FBA78951CD4E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31331" y="14681406"/>
            <a:ext cx="4616827" cy="843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9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61138" y="14681406"/>
            <a:ext cx="3077885" cy="8433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9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5B574-5EEE-492B-8F81-798FFD03E1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672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</p:sldLayoutIdLst>
  <p:txStyles>
    <p:titleStyle>
      <a:lvl1pPr algn="l" defTabSz="1367942" rtl="0" eaLnBrk="1" latinLnBrk="0" hangingPunct="1">
        <a:lnSpc>
          <a:spcPct val="90000"/>
        </a:lnSpc>
        <a:spcBef>
          <a:spcPct val="0"/>
        </a:spcBef>
        <a:buNone/>
        <a:defRPr sz="658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1986" indent="-341986" algn="l" defTabSz="1367942" rtl="0" eaLnBrk="1" latinLnBrk="0" hangingPunct="1">
        <a:lnSpc>
          <a:spcPct val="90000"/>
        </a:lnSpc>
        <a:spcBef>
          <a:spcPts val="1496"/>
        </a:spcBef>
        <a:buFont typeface="Arial" panose="020B0604020202020204" pitchFamily="34" charset="0"/>
        <a:buChar char="•"/>
        <a:defRPr sz="4189" kern="1200">
          <a:solidFill>
            <a:schemeClr val="tx1"/>
          </a:solidFill>
          <a:latin typeface="+mn-lt"/>
          <a:ea typeface="+mn-ea"/>
          <a:cs typeface="+mn-cs"/>
        </a:defRPr>
      </a:lvl1pPr>
      <a:lvl2pPr marL="1025957" indent="-341986" algn="l" defTabSz="1367942" rtl="0" eaLnBrk="1" latinLnBrk="0" hangingPunct="1">
        <a:lnSpc>
          <a:spcPct val="90000"/>
        </a:lnSpc>
        <a:spcBef>
          <a:spcPts val="748"/>
        </a:spcBef>
        <a:buFont typeface="Arial" panose="020B0604020202020204" pitchFamily="34" charset="0"/>
        <a:buChar char="•"/>
        <a:defRPr sz="3590" kern="1200">
          <a:solidFill>
            <a:schemeClr val="tx1"/>
          </a:solidFill>
          <a:latin typeface="+mn-lt"/>
          <a:ea typeface="+mn-ea"/>
          <a:cs typeface="+mn-cs"/>
        </a:defRPr>
      </a:lvl2pPr>
      <a:lvl3pPr marL="1709928" indent="-341986" algn="l" defTabSz="1367942" rtl="0" eaLnBrk="1" latinLnBrk="0" hangingPunct="1">
        <a:lnSpc>
          <a:spcPct val="90000"/>
        </a:lnSpc>
        <a:spcBef>
          <a:spcPts val="748"/>
        </a:spcBef>
        <a:buFont typeface="Arial" panose="020B0604020202020204" pitchFamily="34" charset="0"/>
        <a:buChar char="•"/>
        <a:defRPr sz="2992" kern="1200">
          <a:solidFill>
            <a:schemeClr val="tx1"/>
          </a:solidFill>
          <a:latin typeface="+mn-lt"/>
          <a:ea typeface="+mn-ea"/>
          <a:cs typeface="+mn-cs"/>
        </a:defRPr>
      </a:lvl3pPr>
      <a:lvl4pPr marL="2393899" indent="-341986" algn="l" defTabSz="1367942" rtl="0" eaLnBrk="1" latinLnBrk="0" hangingPunct="1">
        <a:lnSpc>
          <a:spcPct val="90000"/>
        </a:lnSpc>
        <a:spcBef>
          <a:spcPts val="748"/>
        </a:spcBef>
        <a:buFont typeface="Arial" panose="020B0604020202020204" pitchFamily="34" charset="0"/>
        <a:buChar char="•"/>
        <a:defRPr sz="2693" kern="1200">
          <a:solidFill>
            <a:schemeClr val="tx1"/>
          </a:solidFill>
          <a:latin typeface="+mn-lt"/>
          <a:ea typeface="+mn-ea"/>
          <a:cs typeface="+mn-cs"/>
        </a:defRPr>
      </a:lvl4pPr>
      <a:lvl5pPr marL="3077870" indent="-341986" algn="l" defTabSz="1367942" rtl="0" eaLnBrk="1" latinLnBrk="0" hangingPunct="1">
        <a:lnSpc>
          <a:spcPct val="90000"/>
        </a:lnSpc>
        <a:spcBef>
          <a:spcPts val="748"/>
        </a:spcBef>
        <a:buFont typeface="Arial" panose="020B0604020202020204" pitchFamily="34" charset="0"/>
        <a:buChar char="•"/>
        <a:defRPr sz="2693" kern="1200">
          <a:solidFill>
            <a:schemeClr val="tx1"/>
          </a:solidFill>
          <a:latin typeface="+mn-lt"/>
          <a:ea typeface="+mn-ea"/>
          <a:cs typeface="+mn-cs"/>
        </a:defRPr>
      </a:lvl5pPr>
      <a:lvl6pPr marL="3761842" indent="-341986" algn="l" defTabSz="1367942" rtl="0" eaLnBrk="1" latinLnBrk="0" hangingPunct="1">
        <a:lnSpc>
          <a:spcPct val="90000"/>
        </a:lnSpc>
        <a:spcBef>
          <a:spcPts val="748"/>
        </a:spcBef>
        <a:buFont typeface="Arial" panose="020B0604020202020204" pitchFamily="34" charset="0"/>
        <a:buChar char="•"/>
        <a:defRPr sz="2693" kern="1200">
          <a:solidFill>
            <a:schemeClr val="tx1"/>
          </a:solidFill>
          <a:latin typeface="+mn-lt"/>
          <a:ea typeface="+mn-ea"/>
          <a:cs typeface="+mn-cs"/>
        </a:defRPr>
      </a:lvl6pPr>
      <a:lvl7pPr marL="4445813" indent="-341986" algn="l" defTabSz="1367942" rtl="0" eaLnBrk="1" latinLnBrk="0" hangingPunct="1">
        <a:lnSpc>
          <a:spcPct val="90000"/>
        </a:lnSpc>
        <a:spcBef>
          <a:spcPts val="748"/>
        </a:spcBef>
        <a:buFont typeface="Arial" panose="020B0604020202020204" pitchFamily="34" charset="0"/>
        <a:buChar char="•"/>
        <a:defRPr sz="2693" kern="1200">
          <a:solidFill>
            <a:schemeClr val="tx1"/>
          </a:solidFill>
          <a:latin typeface="+mn-lt"/>
          <a:ea typeface="+mn-ea"/>
          <a:cs typeface="+mn-cs"/>
        </a:defRPr>
      </a:lvl7pPr>
      <a:lvl8pPr marL="5129784" indent="-341986" algn="l" defTabSz="1367942" rtl="0" eaLnBrk="1" latinLnBrk="0" hangingPunct="1">
        <a:lnSpc>
          <a:spcPct val="90000"/>
        </a:lnSpc>
        <a:spcBef>
          <a:spcPts val="748"/>
        </a:spcBef>
        <a:buFont typeface="Arial" panose="020B0604020202020204" pitchFamily="34" charset="0"/>
        <a:buChar char="•"/>
        <a:defRPr sz="2693" kern="1200">
          <a:solidFill>
            <a:schemeClr val="tx1"/>
          </a:solidFill>
          <a:latin typeface="+mn-lt"/>
          <a:ea typeface="+mn-ea"/>
          <a:cs typeface="+mn-cs"/>
        </a:defRPr>
      </a:lvl8pPr>
      <a:lvl9pPr marL="5813755" indent="-341986" algn="l" defTabSz="1367942" rtl="0" eaLnBrk="1" latinLnBrk="0" hangingPunct="1">
        <a:lnSpc>
          <a:spcPct val="90000"/>
        </a:lnSpc>
        <a:spcBef>
          <a:spcPts val="748"/>
        </a:spcBef>
        <a:buFont typeface="Arial" panose="020B0604020202020204" pitchFamily="34" charset="0"/>
        <a:buChar char="•"/>
        <a:defRPr sz="269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67942" rtl="0" eaLnBrk="1" latinLnBrk="0" hangingPunct="1">
        <a:defRPr sz="2693" kern="1200">
          <a:solidFill>
            <a:schemeClr val="tx1"/>
          </a:solidFill>
          <a:latin typeface="+mn-lt"/>
          <a:ea typeface="+mn-ea"/>
          <a:cs typeface="+mn-cs"/>
        </a:defRPr>
      </a:lvl1pPr>
      <a:lvl2pPr marL="683971" algn="l" defTabSz="1367942" rtl="0" eaLnBrk="1" latinLnBrk="0" hangingPunct="1">
        <a:defRPr sz="2693" kern="1200">
          <a:solidFill>
            <a:schemeClr val="tx1"/>
          </a:solidFill>
          <a:latin typeface="+mn-lt"/>
          <a:ea typeface="+mn-ea"/>
          <a:cs typeface="+mn-cs"/>
        </a:defRPr>
      </a:lvl2pPr>
      <a:lvl3pPr marL="1367942" algn="l" defTabSz="1367942" rtl="0" eaLnBrk="1" latinLnBrk="0" hangingPunct="1">
        <a:defRPr sz="2693" kern="1200">
          <a:solidFill>
            <a:schemeClr val="tx1"/>
          </a:solidFill>
          <a:latin typeface="+mn-lt"/>
          <a:ea typeface="+mn-ea"/>
          <a:cs typeface="+mn-cs"/>
        </a:defRPr>
      </a:lvl3pPr>
      <a:lvl4pPr marL="2051914" algn="l" defTabSz="1367942" rtl="0" eaLnBrk="1" latinLnBrk="0" hangingPunct="1">
        <a:defRPr sz="2693" kern="1200">
          <a:solidFill>
            <a:schemeClr val="tx1"/>
          </a:solidFill>
          <a:latin typeface="+mn-lt"/>
          <a:ea typeface="+mn-ea"/>
          <a:cs typeface="+mn-cs"/>
        </a:defRPr>
      </a:lvl4pPr>
      <a:lvl5pPr marL="2735885" algn="l" defTabSz="1367942" rtl="0" eaLnBrk="1" latinLnBrk="0" hangingPunct="1">
        <a:defRPr sz="2693" kern="1200">
          <a:solidFill>
            <a:schemeClr val="tx1"/>
          </a:solidFill>
          <a:latin typeface="+mn-lt"/>
          <a:ea typeface="+mn-ea"/>
          <a:cs typeface="+mn-cs"/>
        </a:defRPr>
      </a:lvl5pPr>
      <a:lvl6pPr marL="3419856" algn="l" defTabSz="1367942" rtl="0" eaLnBrk="1" latinLnBrk="0" hangingPunct="1">
        <a:defRPr sz="2693" kern="1200">
          <a:solidFill>
            <a:schemeClr val="tx1"/>
          </a:solidFill>
          <a:latin typeface="+mn-lt"/>
          <a:ea typeface="+mn-ea"/>
          <a:cs typeface="+mn-cs"/>
        </a:defRPr>
      </a:lvl6pPr>
      <a:lvl7pPr marL="4103827" algn="l" defTabSz="1367942" rtl="0" eaLnBrk="1" latinLnBrk="0" hangingPunct="1">
        <a:defRPr sz="2693" kern="1200">
          <a:solidFill>
            <a:schemeClr val="tx1"/>
          </a:solidFill>
          <a:latin typeface="+mn-lt"/>
          <a:ea typeface="+mn-ea"/>
          <a:cs typeface="+mn-cs"/>
        </a:defRPr>
      </a:lvl7pPr>
      <a:lvl8pPr marL="4787798" algn="l" defTabSz="1367942" rtl="0" eaLnBrk="1" latinLnBrk="0" hangingPunct="1">
        <a:defRPr sz="2693" kern="1200">
          <a:solidFill>
            <a:schemeClr val="tx1"/>
          </a:solidFill>
          <a:latin typeface="+mn-lt"/>
          <a:ea typeface="+mn-ea"/>
          <a:cs typeface="+mn-cs"/>
        </a:defRPr>
      </a:lvl8pPr>
      <a:lvl9pPr marL="5471770" algn="l" defTabSz="1367942" rtl="0" eaLnBrk="1" latinLnBrk="0" hangingPunct="1">
        <a:defRPr sz="269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2828" y="1992695"/>
            <a:ext cx="1877985" cy="1877985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2828" y="9525"/>
            <a:ext cx="1877985" cy="1877985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4"/>
          <a:srcRect l="3521"/>
          <a:stretch/>
        </p:blipFill>
        <p:spPr>
          <a:xfrm>
            <a:off x="11322828" y="4002469"/>
            <a:ext cx="1877985" cy="1877985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22828" y="6014214"/>
            <a:ext cx="1877985" cy="1877985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41" name="组合 40"/>
          <p:cNvGrpSpPr>
            <a:grpSpLocks noChangeAspect="1"/>
          </p:cNvGrpSpPr>
          <p:nvPr/>
        </p:nvGrpSpPr>
        <p:grpSpPr>
          <a:xfrm>
            <a:off x="495642" y="0"/>
            <a:ext cx="10636909" cy="7907307"/>
            <a:chOff x="-23793" y="9132597"/>
            <a:chExt cx="12913921" cy="9600000"/>
          </a:xfrm>
        </p:grpSpPr>
        <p:pic>
          <p:nvPicPr>
            <p:cNvPr id="55" name="图片 54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834"/>
            <a:stretch/>
          </p:blipFill>
          <p:spPr>
            <a:xfrm>
              <a:off x="-23793" y="9132597"/>
              <a:ext cx="12913921" cy="9600000"/>
            </a:xfrm>
            <a:prstGeom prst="rect">
              <a:avLst/>
            </a:prstGeom>
          </p:spPr>
        </p:pic>
        <p:sp>
          <p:nvSpPr>
            <p:cNvPr id="56" name="矩形 55"/>
            <p:cNvSpPr/>
            <p:nvPr/>
          </p:nvSpPr>
          <p:spPr>
            <a:xfrm>
              <a:off x="6967740" y="11914999"/>
              <a:ext cx="589188" cy="603590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7" name="矩形 56"/>
            <p:cNvSpPr/>
            <p:nvPr/>
          </p:nvSpPr>
          <p:spPr>
            <a:xfrm>
              <a:off x="10895661" y="11295857"/>
              <a:ext cx="668840" cy="749980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8" name="矩形 57"/>
            <p:cNvSpPr/>
            <p:nvPr/>
          </p:nvSpPr>
          <p:spPr>
            <a:xfrm>
              <a:off x="8597807" y="10176851"/>
              <a:ext cx="589188" cy="603590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4654638" y="13884725"/>
              <a:ext cx="589188" cy="603590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pic>
        <p:nvPicPr>
          <p:cNvPr id="43" name="图片 42"/>
          <p:cNvPicPr>
            <a:picLocks noChangeAspect="1"/>
          </p:cNvPicPr>
          <p:nvPr/>
        </p:nvPicPr>
        <p:blipFill rotWithShape="1">
          <a:blip r:embed="rId7"/>
          <a:srcRect l="3195" t="2750"/>
          <a:stretch/>
        </p:blipFill>
        <p:spPr>
          <a:xfrm>
            <a:off x="11322828" y="9918440"/>
            <a:ext cx="1877985" cy="1877985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4" name="图片 4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22828" y="7922974"/>
            <a:ext cx="1877985" cy="1877985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9"/>
          <a:srcRect l="4348"/>
          <a:stretch/>
        </p:blipFill>
        <p:spPr>
          <a:xfrm>
            <a:off x="11322828" y="11932956"/>
            <a:ext cx="1877985" cy="1877985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6" name="图片 4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41879" y="13956996"/>
            <a:ext cx="1877985" cy="1877985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48" name="组合 47"/>
          <p:cNvGrpSpPr>
            <a:grpSpLocks noChangeAspect="1"/>
          </p:cNvGrpSpPr>
          <p:nvPr/>
        </p:nvGrpSpPr>
        <p:grpSpPr>
          <a:xfrm>
            <a:off x="495641" y="7932693"/>
            <a:ext cx="10636909" cy="7907307"/>
            <a:chOff x="16693625" y="9132597"/>
            <a:chExt cx="12106800" cy="9000000"/>
          </a:xfrm>
        </p:grpSpPr>
        <p:pic>
          <p:nvPicPr>
            <p:cNvPr id="50" name="图片 49"/>
            <p:cNvPicPr>
              <a:picLocks/>
            </p:cNvPicPr>
            <p:nvPr/>
          </p:nvPicPr>
          <p:blipFill rotWithShape="1"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rightnessContrast brigh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738" t="25221" r="27012" b="20352"/>
            <a:stretch/>
          </p:blipFill>
          <p:spPr>
            <a:xfrm>
              <a:off x="16693625" y="9132597"/>
              <a:ext cx="12106800" cy="9000000"/>
            </a:xfrm>
            <a:prstGeom prst="rect">
              <a:avLst/>
            </a:prstGeom>
          </p:spPr>
        </p:pic>
        <p:sp>
          <p:nvSpPr>
            <p:cNvPr id="51" name="矩形 50"/>
            <p:cNvSpPr/>
            <p:nvPr/>
          </p:nvSpPr>
          <p:spPr>
            <a:xfrm>
              <a:off x="23311907" y="11674481"/>
              <a:ext cx="589188" cy="603590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26981105" y="11139922"/>
              <a:ext cx="668841" cy="749980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24792365" y="10154195"/>
              <a:ext cx="589188" cy="603590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21079655" y="13537356"/>
              <a:ext cx="589188" cy="603590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440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504</TotalTime>
  <Words>0</Words>
  <Application>Microsoft Office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宋体</vt:lpstr>
      <vt:lpstr>Arial</vt:lpstr>
      <vt:lpstr>Calibri</vt:lpstr>
      <vt:lpstr>Calibri Light</vt:lpstr>
      <vt:lpstr>Office Theme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Qilin  Sun</dc:creator>
  <cp:lastModifiedBy>Microsoft 帐户</cp:lastModifiedBy>
  <cp:revision>76</cp:revision>
  <dcterms:created xsi:type="dcterms:W3CDTF">2018-05-26T22:15:16Z</dcterms:created>
  <dcterms:modified xsi:type="dcterms:W3CDTF">2021-01-27T18:09:14Z</dcterms:modified>
</cp:coreProperties>
</file>

<file path=docProps/thumbnail.jpeg>
</file>